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479FD8-2210-4E32-9FEB-6DC4122B86E5}" v="5" dt="2021-03-23T17:07:31.6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A0479FD8-2210-4E32-9FEB-6DC4122B86E5}"/>
    <pc:docChg chg="undo custSel modMainMaster">
      <pc:chgData name="Sally North" userId="52e2d7fe0a4c5456" providerId="LiveId" clId="{A0479FD8-2210-4E32-9FEB-6DC4122B86E5}" dt="2021-03-23T17:08:05.509" v="22" actId="1076"/>
      <pc:docMkLst>
        <pc:docMk/>
      </pc:docMkLst>
      <pc:sldMasterChg chg="addSp delSp modSp mod">
        <pc:chgData name="Sally North" userId="52e2d7fe0a4c5456" providerId="LiveId" clId="{A0479FD8-2210-4E32-9FEB-6DC4122B86E5}" dt="2021-03-23T17:08:05.509" v="22" actId="1076"/>
        <pc:sldMasterMkLst>
          <pc:docMk/>
          <pc:sldMasterMk cId="0" sldId="2147483648"/>
        </pc:sldMasterMkLst>
        <pc:spChg chg="del">
          <ac:chgData name="Sally North" userId="52e2d7fe0a4c5456" providerId="LiveId" clId="{A0479FD8-2210-4E32-9FEB-6DC4122B86E5}" dt="2021-03-23T17:06:55.593" v="0" actId="478"/>
          <ac:spMkLst>
            <pc:docMk/>
            <pc:sldMasterMk cId="0" sldId="2147483648"/>
            <ac:spMk id="2" creationId="{00000000-0000-0000-0000-000000000000}"/>
          </ac:spMkLst>
        </pc:spChg>
        <pc:spChg chg="del">
          <ac:chgData name="Sally North" userId="52e2d7fe0a4c5456" providerId="LiveId" clId="{A0479FD8-2210-4E32-9FEB-6DC4122B86E5}" dt="2021-03-23T17:06:55.593" v="0" actId="478"/>
          <ac:spMkLst>
            <pc:docMk/>
            <pc:sldMasterMk cId="0" sldId="2147483648"/>
            <ac:spMk id="3" creationId="{00000000-0000-0000-0000-000000000000}"/>
          </ac:spMkLst>
        </pc:spChg>
        <pc:spChg chg="del">
          <ac:chgData name="Sally North" userId="52e2d7fe0a4c5456" providerId="LiveId" clId="{A0479FD8-2210-4E32-9FEB-6DC4122B86E5}" dt="2021-03-23T17:06:55.593" v="0" actId="478"/>
          <ac:spMkLst>
            <pc:docMk/>
            <pc:sldMasterMk cId="0" sldId="2147483648"/>
            <ac:spMk id="4" creationId="{00000000-0000-0000-0000-000000000000}"/>
          </ac:spMkLst>
        </pc:spChg>
        <pc:spChg chg="del">
          <ac:chgData name="Sally North" userId="52e2d7fe0a4c5456" providerId="LiveId" clId="{A0479FD8-2210-4E32-9FEB-6DC4122B86E5}" dt="2021-03-23T17:06:55.593" v="0" actId="478"/>
          <ac:spMkLst>
            <pc:docMk/>
            <pc:sldMasterMk cId="0" sldId="2147483648"/>
            <ac:spMk id="5" creationId="{00000000-0000-0000-0000-000000000000}"/>
          </ac:spMkLst>
        </pc:spChg>
        <pc:spChg chg="del">
          <ac:chgData name="Sally North" userId="52e2d7fe0a4c5456" providerId="LiveId" clId="{A0479FD8-2210-4E32-9FEB-6DC4122B86E5}" dt="2021-03-23T17:06:55.593" v="0" actId="478"/>
          <ac:spMkLst>
            <pc:docMk/>
            <pc:sldMasterMk cId="0" sldId="2147483648"/>
            <ac:spMk id="6" creationId="{00000000-0000-0000-0000-000000000000}"/>
          </ac:spMkLst>
        </pc:spChg>
        <pc:spChg chg="add mod">
          <ac:chgData name="Sally North" userId="52e2d7fe0a4c5456" providerId="LiveId" clId="{A0479FD8-2210-4E32-9FEB-6DC4122B86E5}" dt="2021-03-23T17:07:01.959" v="2"/>
          <ac:spMkLst>
            <pc:docMk/>
            <pc:sldMasterMk cId="0" sldId="2147483648"/>
            <ac:spMk id="7" creationId="{8DAE462F-B25C-4C78-99EA-4F8E304B5945}"/>
          </ac:spMkLst>
        </pc:spChg>
        <pc:spChg chg="add mod">
          <ac:chgData name="Sally North" userId="52e2d7fe0a4c5456" providerId="LiveId" clId="{A0479FD8-2210-4E32-9FEB-6DC4122B86E5}" dt="2021-03-23T17:07:34.821" v="14" actId="14100"/>
          <ac:spMkLst>
            <pc:docMk/>
            <pc:sldMasterMk cId="0" sldId="2147483648"/>
            <ac:spMk id="12" creationId="{8DAE462F-B25C-4C78-99EA-4F8E304B5945}"/>
          </ac:spMkLst>
        </pc:spChg>
        <pc:picChg chg="add mod">
          <ac:chgData name="Sally North" userId="52e2d7fe0a4c5456" providerId="LiveId" clId="{A0479FD8-2210-4E32-9FEB-6DC4122B86E5}" dt="2021-03-23T17:07:01.959" v="2"/>
          <ac:picMkLst>
            <pc:docMk/>
            <pc:sldMasterMk cId="0" sldId="2147483648"/>
            <ac:picMk id="8" creationId="{56C554C7-47CE-4D7C-B350-037325C35E5B}"/>
          </ac:picMkLst>
        </pc:picChg>
        <pc:picChg chg="add mod">
          <ac:chgData name="Sally North" userId="52e2d7fe0a4c5456" providerId="LiveId" clId="{A0479FD8-2210-4E32-9FEB-6DC4122B86E5}" dt="2021-03-23T17:07:01.959" v="2"/>
          <ac:picMkLst>
            <pc:docMk/>
            <pc:sldMasterMk cId="0" sldId="2147483648"/>
            <ac:picMk id="9" creationId="{A1773D0E-088A-4198-82B6-0EDFBFAA122C}"/>
          </ac:picMkLst>
        </pc:picChg>
        <pc:picChg chg="add mod">
          <ac:chgData name="Sally North" userId="52e2d7fe0a4c5456" providerId="LiveId" clId="{A0479FD8-2210-4E32-9FEB-6DC4122B86E5}" dt="2021-03-23T17:07:01.959" v="2"/>
          <ac:picMkLst>
            <pc:docMk/>
            <pc:sldMasterMk cId="0" sldId="2147483648"/>
            <ac:picMk id="10" creationId="{DC19AF79-85E6-4AE2-B1C1-D6CA11D528CA}"/>
          </ac:picMkLst>
        </pc:picChg>
        <pc:picChg chg="add del mod">
          <ac:chgData name="Sally North" userId="52e2d7fe0a4c5456" providerId="LiveId" clId="{A0479FD8-2210-4E32-9FEB-6DC4122B86E5}" dt="2021-03-23T17:07:26.996" v="12"/>
          <ac:picMkLst>
            <pc:docMk/>
            <pc:sldMasterMk cId="0" sldId="2147483648"/>
            <ac:picMk id="11" creationId="{4307BBCA-0F68-48FC-AF17-87CB2C40BF72}"/>
          </ac:picMkLst>
        </pc:picChg>
        <pc:picChg chg="add mod">
          <ac:chgData name="Sally North" userId="52e2d7fe0a4c5456" providerId="LiveId" clId="{A0479FD8-2210-4E32-9FEB-6DC4122B86E5}" dt="2021-03-23T17:08:01.974" v="21" actId="1076"/>
          <ac:picMkLst>
            <pc:docMk/>
            <pc:sldMasterMk cId="0" sldId="2147483648"/>
            <ac:picMk id="13" creationId="{56C554C7-47CE-4D7C-B350-037325C35E5B}"/>
          </ac:picMkLst>
        </pc:picChg>
        <pc:picChg chg="add mod">
          <ac:chgData name="Sally North" userId="52e2d7fe0a4c5456" providerId="LiveId" clId="{A0479FD8-2210-4E32-9FEB-6DC4122B86E5}" dt="2021-03-23T17:07:55.205" v="19" actId="1076"/>
          <ac:picMkLst>
            <pc:docMk/>
            <pc:sldMasterMk cId="0" sldId="2147483648"/>
            <ac:picMk id="14" creationId="{A1773D0E-088A-4198-82B6-0EDFBFAA122C}"/>
          </ac:picMkLst>
        </pc:picChg>
        <pc:picChg chg="add mod">
          <ac:chgData name="Sally North" userId="52e2d7fe0a4c5456" providerId="LiveId" clId="{A0479FD8-2210-4E32-9FEB-6DC4122B86E5}" dt="2021-03-23T17:08:05.509" v="22" actId="1076"/>
          <ac:picMkLst>
            <pc:docMk/>
            <pc:sldMasterMk cId="0" sldId="2147483648"/>
            <ac:picMk id="15" creationId="{DC19AF79-85E6-4AE2-B1C1-D6CA11D528CA}"/>
          </ac:picMkLst>
        </pc:pic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D0F6C4-9F17-4AA2-B298-06E441F9E378}"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l-GR"/>
        </a:p>
      </dgm:t>
    </dgm:pt>
    <dgm:pt modelId="{A6958C95-B718-4B9D-8B8E-13E247777A8C}">
      <dgm:prSet phldrT="[Κείμενο]"/>
      <dgm:spPr>
        <a:xfrm>
          <a:off x="902341" y="208223"/>
          <a:ext cx="2572464" cy="2572603"/>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a:solidFill>
                <a:sysClr val="window" lastClr="FFFFFF"/>
              </a:solidFill>
              <a:latin typeface="Calibri"/>
              <a:ea typeface="+mn-ea"/>
              <a:cs typeface="+mn-cs"/>
            </a:rPr>
            <a:t>Chaordic Event  </a:t>
          </a:r>
        </a:p>
        <a:p>
          <a:r>
            <a:rPr lang="en-US">
              <a:solidFill>
                <a:sysClr val="window" lastClr="FFFFFF"/>
              </a:solidFill>
              <a:latin typeface="Calibri"/>
              <a:ea typeface="+mn-ea"/>
              <a:cs typeface="+mn-cs"/>
            </a:rPr>
            <a:t>Crisis Management</a:t>
          </a:r>
          <a:endParaRPr lang="el-GR">
            <a:solidFill>
              <a:sysClr val="window" lastClr="FFFFFF"/>
            </a:solidFill>
            <a:latin typeface="Calibri"/>
            <a:ea typeface="+mn-ea"/>
            <a:cs typeface="+mn-cs"/>
          </a:endParaRPr>
        </a:p>
      </dgm:t>
    </dgm:pt>
    <dgm:pt modelId="{326A3EA9-DAFF-4E2B-B34E-B8B18FAF51CE}" type="parTrans" cxnId="{B4C580E1-2DB5-4F22-BC99-D3152D877016}">
      <dgm:prSet/>
      <dgm:spPr/>
      <dgm:t>
        <a:bodyPr/>
        <a:lstStyle/>
        <a:p>
          <a:endParaRPr lang="el-GR"/>
        </a:p>
      </dgm:t>
    </dgm:pt>
    <dgm:pt modelId="{A9C0B1FD-50CA-4DF5-8D09-D406631C8395}" type="sibTrans" cxnId="{B4C580E1-2DB5-4F22-BC99-D3152D877016}">
      <dgm:prSet/>
      <dgm:spPr/>
      <dgm:t>
        <a:bodyPr/>
        <a:lstStyle/>
        <a:p>
          <a:endParaRPr lang="el-GR"/>
        </a:p>
      </dgm:t>
    </dgm:pt>
    <dgm:pt modelId="{057697B8-97E9-495F-8653-648888EAF6F0}">
      <dgm:prSet phldrT="[Κείμενο]"/>
      <dgm:spPr>
        <a:xfrm>
          <a:off x="98149" y="672236"/>
          <a:ext cx="1045871" cy="104585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a:solidFill>
                <a:sysClr val="window" lastClr="FFFFFF"/>
              </a:solidFill>
              <a:latin typeface="Calibri"/>
              <a:ea typeface="+mn-ea"/>
              <a:cs typeface="+mn-cs"/>
            </a:rPr>
            <a:t>Adaptive Response &amp; Self-organizing</a:t>
          </a:r>
          <a:endParaRPr lang="el-GR">
            <a:solidFill>
              <a:sysClr val="window" lastClr="FFFFFF"/>
            </a:solidFill>
            <a:latin typeface="Calibri"/>
            <a:ea typeface="+mn-ea"/>
            <a:cs typeface="+mn-cs"/>
          </a:endParaRPr>
        </a:p>
      </dgm:t>
    </dgm:pt>
    <dgm:pt modelId="{1428D846-7A05-483F-B433-0F95EC679603}" type="parTrans" cxnId="{4D72CF69-4BCD-4125-9FA6-CB4B4B9D24E3}">
      <dgm:prSet/>
      <dgm:spPr/>
      <dgm:t>
        <a:bodyPr/>
        <a:lstStyle/>
        <a:p>
          <a:endParaRPr lang="el-GR"/>
        </a:p>
      </dgm:t>
    </dgm:pt>
    <dgm:pt modelId="{4E56AEEF-2822-45DF-A356-EF15ABAA72AF}" type="sibTrans" cxnId="{4D72CF69-4BCD-4125-9FA6-CB4B4B9D24E3}">
      <dgm:prSet/>
      <dgm:spPr/>
      <dgm:t>
        <a:bodyPr/>
        <a:lstStyle/>
        <a:p>
          <a:endParaRPr lang="el-GR"/>
        </a:p>
      </dgm:t>
    </dgm:pt>
    <dgm:pt modelId="{C370CE9E-5078-4B93-B310-196D4DD34506}">
      <dgm:prSet phldrT="[Κείμενο]"/>
      <dgm:spPr>
        <a:xfrm>
          <a:off x="3739175" y="180206"/>
          <a:ext cx="1045871" cy="104585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a:solidFill>
                <a:sysClr val="window" lastClr="FFFFFF"/>
              </a:solidFill>
              <a:latin typeface="Calibri"/>
              <a:ea typeface="+mn-ea"/>
              <a:cs typeface="+mn-cs"/>
            </a:rPr>
            <a:t>Portfolio Management</a:t>
          </a:r>
          <a:endParaRPr lang="el-GR">
            <a:solidFill>
              <a:sysClr val="window" lastClr="FFFFFF"/>
            </a:solidFill>
            <a:latin typeface="Calibri"/>
            <a:ea typeface="+mn-ea"/>
            <a:cs typeface="+mn-cs"/>
          </a:endParaRPr>
        </a:p>
      </dgm:t>
    </dgm:pt>
    <dgm:pt modelId="{2704F423-816A-4AA5-9E97-84E4C5332135}" type="parTrans" cxnId="{3A20A09A-AA20-418D-B1FB-5B361589E891}">
      <dgm:prSet/>
      <dgm:spPr/>
      <dgm:t>
        <a:bodyPr/>
        <a:lstStyle/>
        <a:p>
          <a:endParaRPr lang="el-GR"/>
        </a:p>
      </dgm:t>
    </dgm:pt>
    <dgm:pt modelId="{206317FC-9A1F-4123-A4D8-7A79ACC5FE88}" type="sibTrans" cxnId="{3A20A09A-AA20-418D-B1FB-5B361589E891}">
      <dgm:prSet/>
      <dgm:spPr/>
      <dgm:t>
        <a:bodyPr/>
        <a:lstStyle/>
        <a:p>
          <a:endParaRPr lang="el-GR"/>
        </a:p>
      </dgm:t>
    </dgm:pt>
    <dgm:pt modelId="{38438799-172C-4C4B-9DA8-06F2E78999E1}">
      <dgm:prSet/>
      <dgm:spPr>
        <a:xfrm>
          <a:off x="4230978" y="1987898"/>
          <a:ext cx="1045871" cy="104585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a:solidFill>
                <a:sysClr val="window" lastClr="FFFFFF"/>
              </a:solidFill>
              <a:latin typeface="Calibri"/>
              <a:ea typeface="+mn-ea"/>
              <a:cs typeface="+mn-cs"/>
            </a:rPr>
            <a:t>Transformation</a:t>
          </a:r>
          <a:endParaRPr lang="el-GR">
            <a:solidFill>
              <a:sysClr val="window" lastClr="FFFFFF"/>
            </a:solidFill>
            <a:latin typeface="Calibri"/>
            <a:ea typeface="+mn-ea"/>
            <a:cs typeface="+mn-cs"/>
          </a:endParaRPr>
        </a:p>
      </dgm:t>
    </dgm:pt>
    <dgm:pt modelId="{BADFD8B1-2DE0-4C2A-A719-D233BE4B8866}" type="parTrans" cxnId="{4CDEDC0E-D68C-49B8-A4E8-3422F9274FA7}">
      <dgm:prSet/>
      <dgm:spPr/>
      <dgm:t>
        <a:bodyPr/>
        <a:lstStyle/>
        <a:p>
          <a:endParaRPr lang="el-GR"/>
        </a:p>
      </dgm:t>
    </dgm:pt>
    <dgm:pt modelId="{18369F06-DC74-476E-9171-215377C85BF9}" type="sibTrans" cxnId="{4CDEDC0E-D68C-49B8-A4E8-3422F9274FA7}">
      <dgm:prSet/>
      <dgm:spPr/>
      <dgm:t>
        <a:bodyPr/>
        <a:lstStyle/>
        <a:p>
          <a:endParaRPr lang="el-GR"/>
        </a:p>
      </dgm:t>
    </dgm:pt>
    <dgm:pt modelId="{D263A5B7-159B-48A6-B130-5D3FB7F1B744}">
      <dgm:prSet/>
      <dgm:spPr>
        <a:xfrm>
          <a:off x="1228978" y="2882917"/>
          <a:ext cx="1045871" cy="1045851"/>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a:solidFill>
                <a:sysClr val="window" lastClr="FFFFFF"/>
              </a:solidFill>
              <a:latin typeface="Calibri"/>
              <a:ea typeface="+mn-ea"/>
              <a:cs typeface="+mn-cs"/>
            </a:rPr>
            <a:t>Destination</a:t>
          </a:r>
          <a:endParaRPr lang="el-GR">
            <a:solidFill>
              <a:sysClr val="window" lastClr="FFFFFF"/>
            </a:solidFill>
            <a:latin typeface="Calibri"/>
            <a:ea typeface="+mn-ea"/>
            <a:cs typeface="+mn-cs"/>
          </a:endParaRPr>
        </a:p>
      </dgm:t>
    </dgm:pt>
    <dgm:pt modelId="{14A7454E-6B5D-481A-BE5C-5C821F20D255}" type="parTrans" cxnId="{C366032E-91FB-4EF3-8897-0333D9A93F6E}">
      <dgm:prSet/>
      <dgm:spPr/>
      <dgm:t>
        <a:bodyPr/>
        <a:lstStyle/>
        <a:p>
          <a:endParaRPr lang="el-GR"/>
        </a:p>
      </dgm:t>
    </dgm:pt>
    <dgm:pt modelId="{BF4199D4-B17E-460F-B2D4-672484B9CAB7}" type="sibTrans" cxnId="{C366032E-91FB-4EF3-8897-0333D9A93F6E}">
      <dgm:prSet/>
      <dgm:spPr/>
      <dgm:t>
        <a:bodyPr/>
        <a:lstStyle/>
        <a:p>
          <a:endParaRPr lang="el-GR"/>
        </a:p>
      </dgm:t>
    </dgm:pt>
    <dgm:pt modelId="{35331608-38CB-4803-8C24-8ED25155F875}" type="pres">
      <dgm:prSet presAssocID="{65D0F6C4-9F17-4AA2-B298-06E441F9E378}" presName="Name0" presStyleCnt="0">
        <dgm:presLayoutVars>
          <dgm:chMax val="1"/>
          <dgm:chPref val="1"/>
        </dgm:presLayoutVars>
      </dgm:prSet>
      <dgm:spPr/>
    </dgm:pt>
    <dgm:pt modelId="{8C4BE4E4-F38D-4AEC-83BE-C046E8A08B5D}" type="pres">
      <dgm:prSet presAssocID="{A6958C95-B718-4B9D-8B8E-13E247777A8C}" presName="Parent" presStyleLbl="node0" presStyleIdx="0" presStyleCnt="1">
        <dgm:presLayoutVars>
          <dgm:chMax val="5"/>
          <dgm:chPref val="5"/>
        </dgm:presLayoutVars>
      </dgm:prSet>
      <dgm:spPr>
        <a:prstGeom prst="ellipse">
          <a:avLst/>
        </a:prstGeom>
      </dgm:spPr>
    </dgm:pt>
    <dgm:pt modelId="{EA36B19B-F5E9-4FC1-9939-EEAA0F97632C}" type="pres">
      <dgm:prSet presAssocID="{A6958C95-B718-4B9D-8B8E-13E247777A8C}" presName="Accent1" presStyleLbl="node1" presStyleIdx="0" presStyleCnt="17"/>
      <dgm:spPr>
        <a:xfrm>
          <a:off x="2370361" y="90780"/>
          <a:ext cx="286005" cy="286313"/>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DE33D794-8616-44D5-B5CB-9C9F6843D682}" type="pres">
      <dgm:prSet presAssocID="{A6958C95-B718-4B9D-8B8E-13E247777A8C}" presName="Accent2" presStyleLbl="node1" presStyleIdx="1" presStyleCnt="17"/>
      <dgm:spPr>
        <a:xfrm>
          <a:off x="1693341" y="2589695"/>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E3CD329D-806B-41FC-9549-C80D4AAF7120}" type="pres">
      <dgm:prSet presAssocID="{A6958C95-B718-4B9D-8B8E-13E247777A8C}" presName="Accent3" presStyleLbl="node1" presStyleIdx="2" presStyleCnt="17"/>
      <dgm:spPr>
        <a:xfrm>
          <a:off x="3640498" y="1252156"/>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847A5D1-681C-4F0C-B4FD-AFE432501F25}" type="pres">
      <dgm:prSet presAssocID="{A6958C95-B718-4B9D-8B8E-13E247777A8C}" presName="Accent4" presStyleLbl="node1" presStyleIdx="3" presStyleCnt="17"/>
      <dgm:spPr>
        <a:xfrm>
          <a:off x="2649506" y="2809995"/>
          <a:ext cx="286005" cy="286313"/>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0DE928C9-77E9-4225-9EA6-A1495E5157F1}" type="pres">
      <dgm:prSet presAssocID="{A6958C95-B718-4B9D-8B8E-13E247777A8C}" presName="Accent5" presStyleLbl="node1" presStyleIdx="4" presStyleCnt="17"/>
      <dgm:spPr>
        <a:xfrm>
          <a:off x="1751386" y="497223"/>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8485264F-E66E-4C27-84D5-A6E0E4FF4C65}" type="pres">
      <dgm:prSet presAssocID="{A6958C95-B718-4B9D-8B8E-13E247777A8C}" presName="Accent6" presStyleLbl="node1" presStyleIdx="5" presStyleCnt="17"/>
      <dgm:spPr>
        <a:xfrm>
          <a:off x="1098640" y="1683929"/>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1220415F-D4FB-4256-8D10-2937E72FFE65}" type="pres">
      <dgm:prSet presAssocID="{057697B8-97E9-495F-8653-648888EAF6F0}" presName="Child1" presStyleLbl="node1" presStyleIdx="6" presStyleCnt="17">
        <dgm:presLayoutVars>
          <dgm:chMax val="0"/>
          <dgm:chPref val="0"/>
        </dgm:presLayoutVars>
      </dgm:prSet>
      <dgm:spPr>
        <a:prstGeom prst="ellipse">
          <a:avLst/>
        </a:prstGeom>
      </dgm:spPr>
    </dgm:pt>
    <dgm:pt modelId="{D51561B3-9B77-4DA9-A2C5-9397D3521632}" type="pres">
      <dgm:prSet presAssocID="{057697B8-97E9-495F-8653-648888EAF6F0}" presName="Accent7" presStyleCnt="0"/>
      <dgm:spPr/>
    </dgm:pt>
    <dgm:pt modelId="{BDC50A19-0A4D-4250-9F71-7BD9A354AA9B}" type="pres">
      <dgm:prSet presAssocID="{057697B8-97E9-495F-8653-648888EAF6F0}" presName="AccentHold1" presStyleLbl="node1" presStyleIdx="7" presStyleCnt="17"/>
      <dgm:spPr>
        <a:xfrm>
          <a:off x="2081189" y="506435"/>
          <a:ext cx="286005" cy="286313"/>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EE784F6-7E80-4F0F-B118-A11F8C111828}" type="pres">
      <dgm:prSet presAssocID="{057697B8-97E9-495F-8653-648888EAF6F0}" presName="Accent8" presStyleCnt="0"/>
      <dgm:spPr/>
    </dgm:pt>
    <dgm:pt modelId="{8B1B48EE-927A-47A8-9D64-028EB5CE3371}" type="pres">
      <dgm:prSet presAssocID="{057697B8-97E9-495F-8653-648888EAF6F0}" presName="AccentHold2" presStyleLbl="node1" presStyleIdx="8" presStyleCnt="17"/>
      <dgm:spPr>
        <a:xfrm>
          <a:off x="196826" y="2024359"/>
          <a:ext cx="517131" cy="517360"/>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85F8C8FA-9F38-46A6-822C-3A8A81E6816E}" type="pres">
      <dgm:prSet presAssocID="{C370CE9E-5078-4B93-B310-196D4DD34506}" presName="Child2" presStyleLbl="node1" presStyleIdx="9" presStyleCnt="17">
        <dgm:presLayoutVars>
          <dgm:chMax val="0"/>
          <dgm:chPref val="0"/>
        </dgm:presLayoutVars>
      </dgm:prSet>
      <dgm:spPr>
        <a:prstGeom prst="ellipse">
          <a:avLst/>
        </a:prstGeom>
      </dgm:spPr>
    </dgm:pt>
    <dgm:pt modelId="{D9BB046D-9692-4F90-955F-83C16442B153}" type="pres">
      <dgm:prSet presAssocID="{C370CE9E-5078-4B93-B310-196D4DD34506}" presName="Accent9" presStyleCnt="0"/>
      <dgm:spPr/>
    </dgm:pt>
    <dgm:pt modelId="{1DF6492C-C09C-4367-81ED-4C91037DA470}" type="pres">
      <dgm:prSet presAssocID="{C370CE9E-5078-4B93-B310-196D4DD34506}" presName="AccentHold1" presStyleLbl="node1" presStyleIdx="10" presStyleCnt="17"/>
      <dgm:spPr>
        <a:xfrm>
          <a:off x="3272174" y="902515"/>
          <a:ext cx="286005" cy="286313"/>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6A1C47A-E015-4689-9EA0-69A4865B3A62}" type="pres">
      <dgm:prSet presAssocID="{C370CE9E-5078-4B93-B310-196D4DD34506}" presName="Accent10" presStyleCnt="0"/>
      <dgm:spPr/>
    </dgm:pt>
    <dgm:pt modelId="{273A4888-9029-4D70-9234-57D44FDB015B}" type="pres">
      <dgm:prSet presAssocID="{C370CE9E-5078-4B93-B310-196D4DD34506}" presName="AccentHold2" presStyleLbl="node1" presStyleIdx="11" presStyleCnt="17"/>
      <dgm:spPr>
        <a:xfrm>
          <a:off x="0" y="2639972"/>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3F6C1043-6037-42F1-B689-960B3A506E8B}" type="pres">
      <dgm:prSet presAssocID="{C370CE9E-5078-4B93-B310-196D4DD34506}" presName="Accent11" presStyleCnt="0"/>
      <dgm:spPr/>
    </dgm:pt>
    <dgm:pt modelId="{80BA33DE-E857-4593-8088-2DA8FC4EB32F}" type="pres">
      <dgm:prSet presAssocID="{C370CE9E-5078-4B93-B310-196D4DD34506}" presName="AccentHold3" presStyleLbl="node1" presStyleIdx="12" presStyleCnt="17"/>
      <dgm:spPr>
        <a:xfrm>
          <a:off x="2066414" y="2344831"/>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293FA9B1-6E23-47D4-BDFA-172FA0E53746}" type="pres">
      <dgm:prSet presAssocID="{38438799-172C-4C4B-9DA8-06F2E78999E1}" presName="Child3" presStyleLbl="node1" presStyleIdx="13" presStyleCnt="17">
        <dgm:presLayoutVars>
          <dgm:chMax val="0"/>
          <dgm:chPref val="0"/>
        </dgm:presLayoutVars>
      </dgm:prSet>
      <dgm:spPr>
        <a:prstGeom prst="ellipse">
          <a:avLst/>
        </a:prstGeom>
      </dgm:spPr>
    </dgm:pt>
    <dgm:pt modelId="{386FE5FC-635F-440B-A959-2AA2E77BBCCC}" type="pres">
      <dgm:prSet presAssocID="{38438799-172C-4C4B-9DA8-06F2E78999E1}" presName="Accent12" presStyleCnt="0"/>
      <dgm:spPr/>
    </dgm:pt>
    <dgm:pt modelId="{21CC5053-CFD4-4AD4-B8EA-7BB53498BF4D}" type="pres">
      <dgm:prSet presAssocID="{38438799-172C-4C4B-9DA8-06F2E78999E1}" presName="AccentHold1" presStyleLbl="node1" presStyleIdx="14" presStyleCnt="17"/>
      <dgm:spPr>
        <a:xfrm>
          <a:off x="3936002" y="1951437"/>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47CFD866-0B77-4599-BF2D-57846A13D6BD}" type="pres">
      <dgm:prSet presAssocID="{D263A5B7-159B-48A6-B130-5D3FB7F1B744}" presName="Child4" presStyleLbl="node1" presStyleIdx="15" presStyleCnt="17">
        <dgm:presLayoutVars>
          <dgm:chMax val="0"/>
          <dgm:chPref val="0"/>
        </dgm:presLayoutVars>
      </dgm:prSet>
      <dgm:spPr>
        <a:prstGeom prst="ellipse">
          <a:avLst/>
        </a:prstGeom>
      </dgm:spPr>
    </dgm:pt>
    <dgm:pt modelId="{643CEE91-70B9-44AA-94C1-3F5F88ABD7F5}" type="pres">
      <dgm:prSet presAssocID="{D263A5B7-159B-48A6-B130-5D3FB7F1B744}" presName="Accent13" presStyleCnt="0"/>
      <dgm:spPr/>
    </dgm:pt>
    <dgm:pt modelId="{7EF5DED1-23CE-4A2F-96EE-FC674B97DF2B}" type="pres">
      <dgm:prSet presAssocID="{D263A5B7-159B-48A6-B130-5D3FB7F1B744}" presName="AccentHold1" presStyleLbl="node1" presStyleIdx="16" presStyleCnt="17"/>
      <dgm:spPr>
        <a:xfrm>
          <a:off x="2162980" y="2847607"/>
          <a:ext cx="207380" cy="207251"/>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Lst>
  <dgm:cxnLst>
    <dgm:cxn modelId="{4CDEDC0E-D68C-49B8-A4E8-3422F9274FA7}" srcId="{A6958C95-B718-4B9D-8B8E-13E247777A8C}" destId="{38438799-172C-4C4B-9DA8-06F2E78999E1}" srcOrd="2" destOrd="0" parTransId="{BADFD8B1-2DE0-4C2A-A719-D233BE4B8866}" sibTransId="{18369F06-DC74-476E-9171-215377C85BF9}"/>
    <dgm:cxn modelId="{BC0CF517-E282-42AA-A578-6441C7844666}" type="presOf" srcId="{65D0F6C4-9F17-4AA2-B298-06E441F9E378}" destId="{35331608-38CB-4803-8C24-8ED25155F875}" srcOrd="0" destOrd="0" presId="urn:microsoft.com/office/officeart/2009/3/layout/CircleRelationship"/>
    <dgm:cxn modelId="{C366032E-91FB-4EF3-8897-0333D9A93F6E}" srcId="{A6958C95-B718-4B9D-8B8E-13E247777A8C}" destId="{D263A5B7-159B-48A6-B130-5D3FB7F1B744}" srcOrd="3" destOrd="0" parTransId="{14A7454E-6B5D-481A-BE5C-5C821F20D255}" sibTransId="{BF4199D4-B17E-460F-B2D4-672484B9CAB7}"/>
    <dgm:cxn modelId="{EDCC8D5B-5A2B-46B5-830C-DECA441E5948}" type="presOf" srcId="{C370CE9E-5078-4B93-B310-196D4DD34506}" destId="{85F8C8FA-9F38-46A6-822C-3A8A81E6816E}" srcOrd="0" destOrd="0" presId="urn:microsoft.com/office/officeart/2009/3/layout/CircleRelationship"/>
    <dgm:cxn modelId="{4D72CF69-4BCD-4125-9FA6-CB4B4B9D24E3}" srcId="{A6958C95-B718-4B9D-8B8E-13E247777A8C}" destId="{057697B8-97E9-495F-8653-648888EAF6F0}" srcOrd="0" destOrd="0" parTransId="{1428D846-7A05-483F-B433-0F95EC679603}" sibTransId="{4E56AEEF-2822-45DF-A356-EF15ABAA72AF}"/>
    <dgm:cxn modelId="{CAC89D77-E8F2-4048-81EA-9BEBC54808A1}" type="presOf" srcId="{38438799-172C-4C4B-9DA8-06F2E78999E1}" destId="{293FA9B1-6E23-47D4-BDFA-172FA0E53746}" srcOrd="0" destOrd="0" presId="urn:microsoft.com/office/officeart/2009/3/layout/CircleRelationship"/>
    <dgm:cxn modelId="{16ED4D58-150C-4603-BAC8-1AFE23501EFC}" type="presOf" srcId="{057697B8-97E9-495F-8653-648888EAF6F0}" destId="{1220415F-D4FB-4256-8D10-2937E72FFE65}" srcOrd="0" destOrd="0" presId="urn:microsoft.com/office/officeart/2009/3/layout/CircleRelationship"/>
    <dgm:cxn modelId="{80A0C882-1D13-4149-ACAC-918533D02769}" type="presOf" srcId="{D263A5B7-159B-48A6-B130-5D3FB7F1B744}" destId="{47CFD866-0B77-4599-BF2D-57846A13D6BD}" srcOrd="0" destOrd="0" presId="urn:microsoft.com/office/officeart/2009/3/layout/CircleRelationship"/>
    <dgm:cxn modelId="{3A20A09A-AA20-418D-B1FB-5B361589E891}" srcId="{A6958C95-B718-4B9D-8B8E-13E247777A8C}" destId="{C370CE9E-5078-4B93-B310-196D4DD34506}" srcOrd="1" destOrd="0" parTransId="{2704F423-816A-4AA5-9E97-84E4C5332135}" sibTransId="{206317FC-9A1F-4123-A4D8-7A79ACC5FE88}"/>
    <dgm:cxn modelId="{B4C580E1-2DB5-4F22-BC99-D3152D877016}" srcId="{65D0F6C4-9F17-4AA2-B298-06E441F9E378}" destId="{A6958C95-B718-4B9D-8B8E-13E247777A8C}" srcOrd="0" destOrd="0" parTransId="{326A3EA9-DAFF-4E2B-B34E-B8B18FAF51CE}" sibTransId="{A9C0B1FD-50CA-4DF5-8D09-D406631C8395}"/>
    <dgm:cxn modelId="{1B01ECF9-C0FE-4FCF-A823-6553A9988109}" type="presOf" srcId="{A6958C95-B718-4B9D-8B8E-13E247777A8C}" destId="{8C4BE4E4-F38D-4AEC-83BE-C046E8A08B5D}" srcOrd="0" destOrd="0" presId="urn:microsoft.com/office/officeart/2009/3/layout/CircleRelationship"/>
    <dgm:cxn modelId="{F6FEF164-F96A-413D-892F-9E79869137A5}" type="presParOf" srcId="{35331608-38CB-4803-8C24-8ED25155F875}" destId="{8C4BE4E4-F38D-4AEC-83BE-C046E8A08B5D}" srcOrd="0" destOrd="0" presId="urn:microsoft.com/office/officeart/2009/3/layout/CircleRelationship"/>
    <dgm:cxn modelId="{5BAF3810-04B6-4828-8375-0E0FBAB1F819}" type="presParOf" srcId="{35331608-38CB-4803-8C24-8ED25155F875}" destId="{EA36B19B-F5E9-4FC1-9939-EEAA0F97632C}" srcOrd="1" destOrd="0" presId="urn:microsoft.com/office/officeart/2009/3/layout/CircleRelationship"/>
    <dgm:cxn modelId="{0AA9FC83-14F1-485D-A393-03A1A6BBB218}" type="presParOf" srcId="{35331608-38CB-4803-8C24-8ED25155F875}" destId="{DE33D794-8616-44D5-B5CB-9C9F6843D682}" srcOrd="2" destOrd="0" presId="urn:microsoft.com/office/officeart/2009/3/layout/CircleRelationship"/>
    <dgm:cxn modelId="{644FFFA4-FF9B-4C61-9073-0B10751302BC}" type="presParOf" srcId="{35331608-38CB-4803-8C24-8ED25155F875}" destId="{E3CD329D-806B-41FC-9549-C80D4AAF7120}" srcOrd="3" destOrd="0" presId="urn:microsoft.com/office/officeart/2009/3/layout/CircleRelationship"/>
    <dgm:cxn modelId="{4A070D88-8E0B-4F81-9AB8-B71F57F5641C}" type="presParOf" srcId="{35331608-38CB-4803-8C24-8ED25155F875}" destId="{C847A5D1-681C-4F0C-B4FD-AFE432501F25}" srcOrd="4" destOrd="0" presId="urn:microsoft.com/office/officeart/2009/3/layout/CircleRelationship"/>
    <dgm:cxn modelId="{BD2AC2C1-CD01-4008-BF25-DCA8BCC2B30B}" type="presParOf" srcId="{35331608-38CB-4803-8C24-8ED25155F875}" destId="{0DE928C9-77E9-4225-9EA6-A1495E5157F1}" srcOrd="5" destOrd="0" presId="urn:microsoft.com/office/officeart/2009/3/layout/CircleRelationship"/>
    <dgm:cxn modelId="{B8EA2C06-4420-4BAA-8281-0A850C2FCA90}" type="presParOf" srcId="{35331608-38CB-4803-8C24-8ED25155F875}" destId="{8485264F-E66E-4C27-84D5-A6E0E4FF4C65}" srcOrd="6" destOrd="0" presId="urn:microsoft.com/office/officeart/2009/3/layout/CircleRelationship"/>
    <dgm:cxn modelId="{23A34E1F-F1BB-4F96-88BE-91053D569EC9}" type="presParOf" srcId="{35331608-38CB-4803-8C24-8ED25155F875}" destId="{1220415F-D4FB-4256-8D10-2937E72FFE65}" srcOrd="7" destOrd="0" presId="urn:microsoft.com/office/officeart/2009/3/layout/CircleRelationship"/>
    <dgm:cxn modelId="{970ADBAF-8E05-4341-81DA-6AF3A50F8164}" type="presParOf" srcId="{35331608-38CB-4803-8C24-8ED25155F875}" destId="{D51561B3-9B77-4DA9-A2C5-9397D3521632}" srcOrd="8" destOrd="0" presId="urn:microsoft.com/office/officeart/2009/3/layout/CircleRelationship"/>
    <dgm:cxn modelId="{DE62F3DA-4CC4-4F97-AD45-364118B9641D}" type="presParOf" srcId="{D51561B3-9B77-4DA9-A2C5-9397D3521632}" destId="{BDC50A19-0A4D-4250-9F71-7BD9A354AA9B}" srcOrd="0" destOrd="0" presId="urn:microsoft.com/office/officeart/2009/3/layout/CircleRelationship"/>
    <dgm:cxn modelId="{B6B6A10F-1780-4F4E-B59B-FF81D14B79C5}" type="presParOf" srcId="{35331608-38CB-4803-8C24-8ED25155F875}" destId="{CEE784F6-7E80-4F0F-B118-A11F8C111828}" srcOrd="9" destOrd="0" presId="urn:microsoft.com/office/officeart/2009/3/layout/CircleRelationship"/>
    <dgm:cxn modelId="{8B808B31-0D48-461F-9449-7185FBC82BE5}" type="presParOf" srcId="{CEE784F6-7E80-4F0F-B118-A11F8C111828}" destId="{8B1B48EE-927A-47A8-9D64-028EB5CE3371}" srcOrd="0" destOrd="0" presId="urn:microsoft.com/office/officeart/2009/3/layout/CircleRelationship"/>
    <dgm:cxn modelId="{B72505B3-AA20-46EE-B3F1-C358AB62070C}" type="presParOf" srcId="{35331608-38CB-4803-8C24-8ED25155F875}" destId="{85F8C8FA-9F38-46A6-822C-3A8A81E6816E}" srcOrd="10" destOrd="0" presId="urn:microsoft.com/office/officeart/2009/3/layout/CircleRelationship"/>
    <dgm:cxn modelId="{0CC35962-37C9-43D3-BD6C-57368D5F03F3}" type="presParOf" srcId="{35331608-38CB-4803-8C24-8ED25155F875}" destId="{D9BB046D-9692-4F90-955F-83C16442B153}" srcOrd="11" destOrd="0" presId="urn:microsoft.com/office/officeart/2009/3/layout/CircleRelationship"/>
    <dgm:cxn modelId="{D849B715-8577-426E-A821-47468C8097A0}" type="presParOf" srcId="{D9BB046D-9692-4F90-955F-83C16442B153}" destId="{1DF6492C-C09C-4367-81ED-4C91037DA470}" srcOrd="0" destOrd="0" presId="urn:microsoft.com/office/officeart/2009/3/layout/CircleRelationship"/>
    <dgm:cxn modelId="{C329BD09-0E41-4712-B22A-1001C70C54F5}" type="presParOf" srcId="{35331608-38CB-4803-8C24-8ED25155F875}" destId="{C6A1C47A-E015-4689-9EA0-69A4865B3A62}" srcOrd="12" destOrd="0" presId="urn:microsoft.com/office/officeart/2009/3/layout/CircleRelationship"/>
    <dgm:cxn modelId="{5C8D792B-6206-4CCE-A05D-33CAE5D044C4}" type="presParOf" srcId="{C6A1C47A-E015-4689-9EA0-69A4865B3A62}" destId="{273A4888-9029-4D70-9234-57D44FDB015B}" srcOrd="0" destOrd="0" presId="urn:microsoft.com/office/officeart/2009/3/layout/CircleRelationship"/>
    <dgm:cxn modelId="{EA44BA22-1DD0-49E9-BB8B-0B1D96B8A619}" type="presParOf" srcId="{35331608-38CB-4803-8C24-8ED25155F875}" destId="{3F6C1043-6037-42F1-B689-960B3A506E8B}" srcOrd="13" destOrd="0" presId="urn:microsoft.com/office/officeart/2009/3/layout/CircleRelationship"/>
    <dgm:cxn modelId="{6D2D81C7-0C3A-4FEB-9602-5A822EA7B3D6}" type="presParOf" srcId="{3F6C1043-6037-42F1-B689-960B3A506E8B}" destId="{80BA33DE-E857-4593-8088-2DA8FC4EB32F}" srcOrd="0" destOrd="0" presId="urn:microsoft.com/office/officeart/2009/3/layout/CircleRelationship"/>
    <dgm:cxn modelId="{1CD05AF3-2E68-4EA8-8B8F-47400A58398D}" type="presParOf" srcId="{35331608-38CB-4803-8C24-8ED25155F875}" destId="{293FA9B1-6E23-47D4-BDFA-172FA0E53746}" srcOrd="14" destOrd="0" presId="urn:microsoft.com/office/officeart/2009/3/layout/CircleRelationship"/>
    <dgm:cxn modelId="{F4F64C39-FC63-4DFF-870C-C8144BA9B156}" type="presParOf" srcId="{35331608-38CB-4803-8C24-8ED25155F875}" destId="{386FE5FC-635F-440B-A959-2AA2E77BBCCC}" srcOrd="15" destOrd="0" presId="urn:microsoft.com/office/officeart/2009/3/layout/CircleRelationship"/>
    <dgm:cxn modelId="{E8C4B207-1589-405D-BBD7-3AABF2C33012}" type="presParOf" srcId="{386FE5FC-635F-440B-A959-2AA2E77BBCCC}" destId="{21CC5053-CFD4-4AD4-B8EA-7BB53498BF4D}" srcOrd="0" destOrd="0" presId="urn:microsoft.com/office/officeart/2009/3/layout/CircleRelationship"/>
    <dgm:cxn modelId="{6D1A17F8-DA8E-407F-B5F8-FF68C6ECC8BB}" type="presParOf" srcId="{35331608-38CB-4803-8C24-8ED25155F875}" destId="{47CFD866-0B77-4599-BF2D-57846A13D6BD}" srcOrd="16" destOrd="0" presId="urn:microsoft.com/office/officeart/2009/3/layout/CircleRelationship"/>
    <dgm:cxn modelId="{0DF24012-114F-4E77-82FF-79837B6167B8}" type="presParOf" srcId="{35331608-38CB-4803-8C24-8ED25155F875}" destId="{643CEE91-70B9-44AA-94C1-3F5F88ABD7F5}" srcOrd="17" destOrd="0" presId="urn:microsoft.com/office/officeart/2009/3/layout/CircleRelationship"/>
    <dgm:cxn modelId="{781A0D91-870D-4E89-8A14-9A6CF7412D49}" type="presParOf" srcId="{643CEE91-70B9-44AA-94C1-3F5F88ABD7F5}" destId="{7EF5DED1-23CE-4A2F-96EE-FC674B97DF2B}"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4BE4E4-F38D-4AEC-83BE-C046E8A08B5D}">
      <dsp:nvSpPr>
        <dsp:cNvPr id="0" name=""/>
        <dsp:cNvSpPr/>
      </dsp:nvSpPr>
      <dsp:spPr>
        <a:xfrm>
          <a:off x="1539798" y="156444"/>
          <a:ext cx="3426768" cy="342695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solidFill>
                <a:sysClr val="window" lastClr="FFFFFF"/>
              </a:solidFill>
              <a:latin typeface="Calibri"/>
              <a:ea typeface="+mn-ea"/>
              <a:cs typeface="+mn-cs"/>
            </a:rPr>
            <a:t>Chaordic Event  </a:t>
          </a:r>
        </a:p>
        <a:p>
          <a:pPr marL="0" lvl="0" indent="0" algn="ctr" defTabSz="488950">
            <a:lnSpc>
              <a:spcPct val="90000"/>
            </a:lnSpc>
            <a:spcBef>
              <a:spcPct val="0"/>
            </a:spcBef>
            <a:spcAft>
              <a:spcPct val="35000"/>
            </a:spcAft>
            <a:buNone/>
          </a:pPr>
          <a:r>
            <a:rPr lang="en-US" sz="1100" kern="1200">
              <a:solidFill>
                <a:sysClr val="window" lastClr="FFFFFF"/>
              </a:solidFill>
              <a:latin typeface="Calibri"/>
              <a:ea typeface="+mn-ea"/>
              <a:cs typeface="+mn-cs"/>
            </a:rPr>
            <a:t>Crisis Management</a:t>
          </a:r>
          <a:endParaRPr lang="el-GR" sz="1100" kern="1200">
            <a:solidFill>
              <a:sysClr val="window" lastClr="FFFFFF"/>
            </a:solidFill>
            <a:latin typeface="Calibri"/>
            <a:ea typeface="+mn-ea"/>
            <a:cs typeface="+mn-cs"/>
          </a:endParaRPr>
        </a:p>
      </dsp:txBody>
      <dsp:txXfrm>
        <a:off x="2041637" y="658310"/>
        <a:ext cx="2423090" cy="2423222"/>
      </dsp:txXfrm>
    </dsp:sp>
    <dsp:sp modelId="{EA36B19B-F5E9-4FC1-9939-EEAA0F97632C}">
      <dsp:nvSpPr>
        <dsp:cNvPr id="0" name=""/>
        <dsp:cNvSpPr/>
      </dsp:nvSpPr>
      <dsp:spPr>
        <a:xfrm>
          <a:off x="3495341" y="0"/>
          <a:ext cx="380986" cy="381397"/>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DE33D794-8616-44D5-B5CB-9C9F6843D682}">
      <dsp:nvSpPr>
        <dsp:cNvPr id="0" name=""/>
        <dsp:cNvSpPr/>
      </dsp:nvSpPr>
      <dsp:spPr>
        <a:xfrm>
          <a:off x="2593485" y="3328793"/>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E3CD329D-806B-41FC-9549-C80D4AAF7120}">
      <dsp:nvSpPr>
        <dsp:cNvPr id="0" name=""/>
        <dsp:cNvSpPr/>
      </dsp:nvSpPr>
      <dsp:spPr>
        <a:xfrm>
          <a:off x="5187286" y="1547063"/>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847A5D1-681C-4F0C-B4FD-AFE432501F25}">
      <dsp:nvSpPr>
        <dsp:cNvPr id="0" name=""/>
        <dsp:cNvSpPr/>
      </dsp:nvSpPr>
      <dsp:spPr>
        <a:xfrm>
          <a:off x="3867189" y="3622254"/>
          <a:ext cx="380986" cy="381397"/>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0DE928C9-77E9-4225-9EA6-A1495E5157F1}">
      <dsp:nvSpPr>
        <dsp:cNvPr id="0" name=""/>
        <dsp:cNvSpPr/>
      </dsp:nvSpPr>
      <dsp:spPr>
        <a:xfrm>
          <a:off x="2670807" y="541420"/>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8485264F-E66E-4C27-84D5-A6E0E4FF4C65}">
      <dsp:nvSpPr>
        <dsp:cNvPr id="0" name=""/>
        <dsp:cNvSpPr/>
      </dsp:nvSpPr>
      <dsp:spPr>
        <a:xfrm>
          <a:off x="1801287" y="2122226"/>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1220415F-D4FB-4256-8D10-2937E72FFE65}">
      <dsp:nvSpPr>
        <dsp:cNvPr id="0" name=""/>
        <dsp:cNvSpPr/>
      </dsp:nvSpPr>
      <dsp:spPr>
        <a:xfrm>
          <a:off x="468537" y="774554"/>
          <a:ext cx="1393201" cy="139317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solidFill>
                <a:sysClr val="window" lastClr="FFFFFF"/>
              </a:solidFill>
              <a:latin typeface="Calibri"/>
              <a:ea typeface="+mn-ea"/>
              <a:cs typeface="+mn-cs"/>
            </a:rPr>
            <a:t>Adaptive Response &amp; Self-organizing</a:t>
          </a:r>
          <a:endParaRPr lang="el-GR" sz="1100" kern="1200">
            <a:solidFill>
              <a:sysClr val="window" lastClr="FFFFFF"/>
            </a:solidFill>
            <a:latin typeface="Calibri"/>
            <a:ea typeface="+mn-ea"/>
            <a:cs typeface="+mn-cs"/>
          </a:endParaRPr>
        </a:p>
      </dsp:txBody>
      <dsp:txXfrm>
        <a:off x="672567" y="978580"/>
        <a:ext cx="985141" cy="985122"/>
      </dsp:txXfrm>
    </dsp:sp>
    <dsp:sp modelId="{BDC50A19-0A4D-4250-9F71-7BD9A354AA9B}">
      <dsp:nvSpPr>
        <dsp:cNvPr id="0" name=""/>
        <dsp:cNvSpPr/>
      </dsp:nvSpPr>
      <dsp:spPr>
        <a:xfrm>
          <a:off x="3110137" y="553691"/>
          <a:ext cx="380986" cy="381397"/>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8B1B48EE-927A-47A8-9D64-028EB5CE3371}">
      <dsp:nvSpPr>
        <dsp:cNvPr id="0" name=""/>
        <dsp:cNvSpPr/>
      </dsp:nvSpPr>
      <dsp:spPr>
        <a:xfrm>
          <a:off x="599984" y="2575711"/>
          <a:ext cx="688868" cy="68917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85F8C8FA-9F38-46A6-822C-3A8A81E6816E}">
      <dsp:nvSpPr>
        <dsp:cNvPr id="0" name=""/>
        <dsp:cNvSpPr/>
      </dsp:nvSpPr>
      <dsp:spPr>
        <a:xfrm>
          <a:off x="5318733" y="119122"/>
          <a:ext cx="1393201" cy="139317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solidFill>
                <a:sysClr val="window" lastClr="FFFFFF"/>
              </a:solidFill>
              <a:latin typeface="Calibri"/>
              <a:ea typeface="+mn-ea"/>
              <a:cs typeface="+mn-cs"/>
            </a:rPr>
            <a:t>Portfolio Management</a:t>
          </a:r>
          <a:endParaRPr lang="el-GR" sz="1100" kern="1200">
            <a:solidFill>
              <a:sysClr val="window" lastClr="FFFFFF"/>
            </a:solidFill>
            <a:latin typeface="Calibri"/>
            <a:ea typeface="+mn-ea"/>
            <a:cs typeface="+mn-cs"/>
          </a:endParaRPr>
        </a:p>
      </dsp:txBody>
      <dsp:txXfrm>
        <a:off x="5522763" y="323148"/>
        <a:ext cx="985141" cy="985122"/>
      </dsp:txXfrm>
    </dsp:sp>
    <dsp:sp modelId="{1DF6492C-C09C-4367-81ED-4C91037DA470}">
      <dsp:nvSpPr>
        <dsp:cNvPr id="0" name=""/>
        <dsp:cNvSpPr/>
      </dsp:nvSpPr>
      <dsp:spPr>
        <a:xfrm>
          <a:off x="4696643" y="1081308"/>
          <a:ext cx="380986" cy="381397"/>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73A4888-9029-4D70-9234-57D44FDB015B}">
      <dsp:nvSpPr>
        <dsp:cNvPr id="0" name=""/>
        <dsp:cNvSpPr/>
      </dsp:nvSpPr>
      <dsp:spPr>
        <a:xfrm>
          <a:off x="337793" y="3395767"/>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80BA33DE-E857-4593-8088-2DA8FC4EB32F}">
      <dsp:nvSpPr>
        <dsp:cNvPr id="0" name=""/>
        <dsp:cNvSpPr/>
      </dsp:nvSpPr>
      <dsp:spPr>
        <a:xfrm>
          <a:off x="3090455" y="3002611"/>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93FA9B1-6E23-47D4-BDFA-172FA0E53746}">
      <dsp:nvSpPr>
        <dsp:cNvPr id="0" name=""/>
        <dsp:cNvSpPr/>
      </dsp:nvSpPr>
      <dsp:spPr>
        <a:xfrm>
          <a:off x="5973861" y="2527142"/>
          <a:ext cx="1393201" cy="139317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solidFill>
                <a:sysClr val="window" lastClr="FFFFFF"/>
              </a:solidFill>
              <a:latin typeface="Calibri"/>
              <a:ea typeface="+mn-ea"/>
              <a:cs typeface="+mn-cs"/>
            </a:rPr>
            <a:t>Transformation</a:t>
          </a:r>
          <a:endParaRPr lang="el-GR" sz="1100" kern="1200">
            <a:solidFill>
              <a:sysClr val="window" lastClr="FFFFFF"/>
            </a:solidFill>
            <a:latin typeface="Calibri"/>
            <a:ea typeface="+mn-ea"/>
            <a:cs typeface="+mn-cs"/>
          </a:endParaRPr>
        </a:p>
      </dsp:txBody>
      <dsp:txXfrm>
        <a:off x="6177891" y="2731168"/>
        <a:ext cx="985141" cy="985122"/>
      </dsp:txXfrm>
    </dsp:sp>
    <dsp:sp modelId="{21CC5053-CFD4-4AD4-B8EA-7BB53498BF4D}">
      <dsp:nvSpPr>
        <dsp:cNvPr id="0" name=""/>
        <dsp:cNvSpPr/>
      </dsp:nvSpPr>
      <dsp:spPr>
        <a:xfrm>
          <a:off x="5580925" y="2478572"/>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47CFD866-0B77-4599-BF2D-57846A13D6BD}">
      <dsp:nvSpPr>
        <dsp:cNvPr id="0" name=""/>
        <dsp:cNvSpPr/>
      </dsp:nvSpPr>
      <dsp:spPr>
        <a:xfrm>
          <a:off x="1974910" y="3719393"/>
          <a:ext cx="1393201" cy="139317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solidFill>
                <a:sysClr val="window" lastClr="FFFFFF"/>
              </a:solidFill>
              <a:latin typeface="Calibri"/>
              <a:ea typeface="+mn-ea"/>
              <a:cs typeface="+mn-cs"/>
            </a:rPr>
            <a:t>Destination</a:t>
          </a:r>
          <a:endParaRPr lang="el-GR" sz="1100" kern="1200">
            <a:solidFill>
              <a:sysClr val="window" lastClr="FFFFFF"/>
            </a:solidFill>
            <a:latin typeface="Calibri"/>
            <a:ea typeface="+mn-ea"/>
            <a:cs typeface="+mn-cs"/>
          </a:endParaRPr>
        </a:p>
      </dsp:txBody>
      <dsp:txXfrm>
        <a:off x="2178940" y="3923419"/>
        <a:ext cx="985141" cy="985122"/>
      </dsp:txXfrm>
    </dsp:sp>
    <dsp:sp modelId="{7EF5DED1-23CE-4A2F-96EE-FC674B97DF2B}">
      <dsp:nvSpPr>
        <dsp:cNvPr id="0" name=""/>
        <dsp:cNvSpPr/>
      </dsp:nvSpPr>
      <dsp:spPr>
        <a:xfrm>
          <a:off x="3219090" y="3672357"/>
          <a:ext cx="276250" cy="276078"/>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a:prstGeom prst="rect">
            <a:avLst/>
          </a:prstGeo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5" name="4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6" name="5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a:prstGeom prst="rect">
            <a:avLst/>
          </a:prstGeom>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1600200"/>
            <a:ext cx="8229600" cy="4525963"/>
          </a:xfrm>
          <a:prstGeom prst="rect">
            <a:avLst/>
          </a:prstGeo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5" name="4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6" name="5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a:prstGeom prst="rect">
            <a:avLst/>
          </a:prstGeo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a:prstGeom prst="rect">
            <a:avLst/>
          </a:prstGeo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5" name="4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6" name="5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a:prstGeom prst="rect">
            <a:avLst/>
          </a:prstGeom>
        </p:spPr>
        <p:txBody>
          <a:bodyPr/>
          <a:lstStyle/>
          <a:p>
            <a:r>
              <a:rPr lang="el-GR"/>
              <a:t>Kλικ για επεξεργασία του τίτλου</a:t>
            </a:r>
          </a:p>
        </p:txBody>
      </p:sp>
      <p:sp>
        <p:nvSpPr>
          <p:cNvPr id="3" name="2 - Θέση περιεχομένου"/>
          <p:cNvSpPr>
            <a:spLocks noGrp="1"/>
          </p:cNvSpPr>
          <p:nvPr>
            <p:ph idx="1"/>
          </p:nvPr>
        </p:nvSpPr>
        <p:spPr>
          <a:xfrm>
            <a:off x="457200" y="1600200"/>
            <a:ext cx="8229600" cy="4525963"/>
          </a:xfrm>
          <a:prstGeom prst="rect">
            <a:avLst/>
          </a:prstGeo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5" name="4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6" name="5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5" name="4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6" name="5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a:prstGeom prst="rect">
            <a:avLst/>
          </a:prstGeom>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6" name="5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7" name="6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a:prstGeom prst="rect">
            <a:avLst/>
          </a:prstGeo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8" name="7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9" name="8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a:prstGeom prst="rect">
            <a:avLst/>
          </a:prstGeom>
        </p:spPr>
        <p:txBody>
          <a:bodyPr/>
          <a:lstStyle/>
          <a:p>
            <a:r>
              <a:rPr lang="el-GR"/>
              <a:t>Kλικ για επεξεργασία του τίτλου</a:t>
            </a:r>
          </a:p>
        </p:txBody>
      </p:sp>
      <p:sp>
        <p:nvSpPr>
          <p:cNvPr id="3" name="2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4" name="3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5" name="4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3" name="2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4" name="3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a:prstGeom prst="rect">
            <a:avLst/>
          </a:prstGeo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6" name="5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7" name="6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a:prstGeom prst="rect">
            <a:avLst/>
          </a:prstGeo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a:xfrm>
            <a:off x="457200" y="6356350"/>
            <a:ext cx="2133600" cy="365125"/>
          </a:xfrm>
          <a:prstGeom prst="rect">
            <a:avLst/>
          </a:prstGeom>
        </p:spPr>
        <p:txBody>
          <a:bodyPr/>
          <a:lstStyle/>
          <a:p>
            <a:fld id="{F2853615-BFDE-46DE-814C-47EC6EF6D371}" type="datetimeFigureOut">
              <a:rPr lang="el-GR" smtClean="0"/>
              <a:t>23/3/2021</a:t>
            </a:fld>
            <a:endParaRPr lang="el-GR"/>
          </a:p>
        </p:txBody>
      </p:sp>
      <p:sp>
        <p:nvSpPr>
          <p:cNvPr id="6" name="5 - Θέση υποσέλιδου"/>
          <p:cNvSpPr>
            <a:spLocks noGrp="1"/>
          </p:cNvSpPr>
          <p:nvPr>
            <p:ph type="ftr" sz="quarter" idx="11"/>
          </p:nvPr>
        </p:nvSpPr>
        <p:spPr>
          <a:xfrm>
            <a:off x="3124200" y="6356350"/>
            <a:ext cx="2895600" cy="365125"/>
          </a:xfrm>
          <a:prstGeom prst="rect">
            <a:avLst/>
          </a:prstGeom>
        </p:spPr>
        <p:txBody>
          <a:bodyPr/>
          <a:lstStyle/>
          <a:p>
            <a:endParaRPr lang="el-GR"/>
          </a:p>
        </p:txBody>
      </p:sp>
      <p:sp>
        <p:nvSpPr>
          <p:cNvPr id="7" name="6 - Θέση αριθμού διαφάνειας"/>
          <p:cNvSpPr>
            <a:spLocks noGrp="1"/>
          </p:cNvSpPr>
          <p:nvPr>
            <p:ph type="sldNum" sz="quarter" idx="12"/>
          </p:nvPr>
        </p:nvSpPr>
        <p:spPr>
          <a:xfrm>
            <a:off x="6553200" y="6356350"/>
            <a:ext cx="2133600" cy="365125"/>
          </a:xfrm>
          <a:prstGeom prst="rect">
            <a:avLst/>
          </a:prstGeom>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Footer Placeholder 1">
            <a:extLst>
              <a:ext uri="{FF2B5EF4-FFF2-40B4-BE49-F238E27FC236}">
                <a16:creationId xmlns:a16="http://schemas.microsoft.com/office/drawing/2014/main" id="{8DAE462F-B25C-4C78-99EA-4F8E304B5945}"/>
              </a:ext>
            </a:extLst>
          </p:cNvPr>
          <p:cNvSpPr txBox="1">
            <a:spLocks/>
          </p:cNvSpPr>
          <p:nvPr userDrawn="1"/>
        </p:nvSpPr>
        <p:spPr>
          <a:xfrm>
            <a:off x="-622667" y="6265519"/>
            <a:ext cx="10571265" cy="448218"/>
          </a:xfrm>
          <a:prstGeom prst="rect">
            <a:avLst/>
          </a:prstGeom>
        </p:spPr>
        <p:txBody>
          <a:bodyPr vert="horz" lIns="91440" tIns="45720" rIns="91440" bIns="4572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Crisis Management and Recovery for Events: Impacts and Strategies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Goodfellow Publishers. All rights reserved 2021</a:t>
            </a:r>
          </a:p>
        </p:txBody>
      </p:sp>
      <p:pic>
        <p:nvPicPr>
          <p:cNvPr id="13" name="Picture 12" descr="A picture containing drawing&#10;&#10;Description automatically generated">
            <a:extLst>
              <a:ext uri="{FF2B5EF4-FFF2-40B4-BE49-F238E27FC236}">
                <a16:creationId xmlns:a16="http://schemas.microsoft.com/office/drawing/2014/main" id="{56C554C7-47CE-4D7C-B350-037325C35E5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40579" y="6066516"/>
            <a:ext cx="687005" cy="647221"/>
          </a:xfrm>
          <a:prstGeom prst="rect">
            <a:avLst/>
          </a:prstGeom>
        </p:spPr>
      </p:pic>
      <p:pic>
        <p:nvPicPr>
          <p:cNvPr id="14" name="Picture 13" descr="A picture containing drawing&#10;&#10;Description automatically generated">
            <a:extLst>
              <a:ext uri="{FF2B5EF4-FFF2-40B4-BE49-F238E27FC236}">
                <a16:creationId xmlns:a16="http://schemas.microsoft.com/office/drawing/2014/main" id="{A1773D0E-088A-4198-82B6-0EDFBFAA122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16416" y="6066516"/>
            <a:ext cx="687005" cy="647221"/>
          </a:xfrm>
          <a:prstGeom prst="rect">
            <a:avLst/>
          </a:prstGeom>
        </p:spPr>
      </p:pic>
      <p:pic>
        <p:nvPicPr>
          <p:cNvPr id="15" name="Picture 14" descr="Text&#10;&#10;Description automatically generated">
            <a:extLst>
              <a:ext uri="{FF2B5EF4-FFF2-40B4-BE49-F238E27FC236}">
                <a16:creationId xmlns:a16="http://schemas.microsoft.com/office/drawing/2014/main" id="{DC19AF79-85E6-4AE2-B1C1-D6CA11D528CA}"/>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988738" y="158767"/>
            <a:ext cx="1014683" cy="1412529"/>
          </a:xfrm>
          <a:prstGeom prst="rect">
            <a:avLst/>
          </a:prstGeom>
          <a:effectLst>
            <a:outerShdw blurRad="50800" dist="38100" dir="5400000" algn="t"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a:t>Crisis Management and Recovery for Events: Issues and Directions</a:t>
            </a:r>
            <a:endParaRPr lang="el-GR" dirty="0"/>
          </a:p>
        </p:txBody>
      </p:sp>
      <p:sp>
        <p:nvSpPr>
          <p:cNvPr id="3" name="Υπότιτλος 2"/>
          <p:cNvSpPr>
            <a:spLocks noGrp="1"/>
          </p:cNvSpPr>
          <p:nvPr>
            <p:ph type="subTitle" idx="1"/>
          </p:nvPr>
        </p:nvSpPr>
        <p:spPr/>
        <p:txBody>
          <a:bodyPr/>
          <a:lstStyle/>
          <a:p>
            <a:r>
              <a:rPr lang="en-US" dirty="0" err="1"/>
              <a:t>Ziakas</a:t>
            </a:r>
            <a:r>
              <a:rPr lang="en-US" dirty="0"/>
              <a:t>, </a:t>
            </a:r>
            <a:r>
              <a:rPr lang="en-US" dirty="0" err="1"/>
              <a:t>Antchak</a:t>
            </a:r>
            <a:r>
              <a:rPr lang="en-US" dirty="0"/>
              <a:t> &amp; Getz</a:t>
            </a:r>
            <a:endParaRPr lang="el-GR" dirty="0"/>
          </a:p>
        </p:txBody>
      </p:sp>
    </p:spTree>
    <p:extLst>
      <p:ext uri="{BB962C8B-B14F-4D97-AF65-F5344CB8AC3E}">
        <p14:creationId xmlns:p14="http://schemas.microsoft.com/office/powerpoint/2010/main" val="1003155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Stages in Event Crisis Management </a:t>
            </a:r>
            <a:endParaRPr lang="el-GR" dirty="0"/>
          </a:p>
        </p:txBody>
      </p:sp>
      <p:sp>
        <p:nvSpPr>
          <p:cNvPr id="3" name="Θέση περιεχομένου 2"/>
          <p:cNvSpPr>
            <a:spLocks noGrp="1"/>
          </p:cNvSpPr>
          <p:nvPr>
            <p:ph idx="1"/>
          </p:nvPr>
        </p:nvSpPr>
        <p:spPr/>
        <p:txBody>
          <a:bodyPr/>
          <a:lstStyle/>
          <a:p>
            <a:r>
              <a:rPr lang="en-US" dirty="0"/>
              <a:t>Awareness</a:t>
            </a:r>
            <a:endParaRPr lang="el-GR" dirty="0"/>
          </a:p>
          <a:p>
            <a:r>
              <a:rPr lang="en-US" dirty="0"/>
              <a:t>Acknowledgement or Denial </a:t>
            </a:r>
            <a:endParaRPr lang="el-GR" dirty="0"/>
          </a:p>
          <a:p>
            <a:r>
              <a:rPr lang="en-US" dirty="0"/>
              <a:t>Anger and Bargaining</a:t>
            </a:r>
            <a:endParaRPr lang="el-GR" dirty="0"/>
          </a:p>
          <a:p>
            <a:r>
              <a:rPr lang="en-US" dirty="0"/>
              <a:t>Leadership and Decision-making </a:t>
            </a:r>
            <a:endParaRPr lang="el-GR" dirty="0"/>
          </a:p>
          <a:p>
            <a:r>
              <a:rPr lang="en-US" dirty="0"/>
              <a:t>Reaction and Planning</a:t>
            </a:r>
            <a:endParaRPr lang="el-GR" dirty="0"/>
          </a:p>
          <a:p>
            <a:r>
              <a:rPr lang="en-US" dirty="0"/>
              <a:t>Innovation, Creativity and Resilience</a:t>
            </a:r>
            <a:endParaRPr lang="el-GR" dirty="0"/>
          </a:p>
        </p:txBody>
      </p:sp>
    </p:spTree>
    <p:extLst>
      <p:ext uri="{BB962C8B-B14F-4D97-AF65-F5344CB8AC3E}">
        <p14:creationId xmlns:p14="http://schemas.microsoft.com/office/powerpoint/2010/main" val="3490222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b="1" dirty="0"/>
              <a:t>A Rounded Crisis Management Framework for Events</a:t>
            </a: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556792"/>
            <a:ext cx="7560840"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0924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Key Trends and Structural Transformations </a:t>
            </a:r>
            <a:endParaRPr lang="el-GR" dirty="0"/>
          </a:p>
        </p:txBody>
      </p:sp>
      <p:sp>
        <p:nvSpPr>
          <p:cNvPr id="3" name="Θέση περιεχομένου 2"/>
          <p:cNvSpPr>
            <a:spLocks noGrp="1"/>
          </p:cNvSpPr>
          <p:nvPr>
            <p:ph idx="1"/>
          </p:nvPr>
        </p:nvSpPr>
        <p:spPr>
          <a:xfrm>
            <a:off x="457200" y="1988840"/>
            <a:ext cx="8229600" cy="4137323"/>
          </a:xfrm>
        </p:spPr>
        <p:txBody>
          <a:bodyPr/>
          <a:lstStyle/>
          <a:p>
            <a:pPr marL="0" indent="0">
              <a:buNone/>
            </a:pPr>
            <a:r>
              <a:rPr lang="en-US" dirty="0"/>
              <a:t>(1) the weakened economy, including a decline in globalization</a:t>
            </a:r>
            <a:endParaRPr lang="el-GR" dirty="0"/>
          </a:p>
          <a:p>
            <a:pPr marL="0" indent="0">
              <a:buNone/>
            </a:pPr>
            <a:r>
              <a:rPr lang="en-US" dirty="0"/>
              <a:t>(2) the nature of work</a:t>
            </a:r>
            <a:endParaRPr lang="el-GR" dirty="0"/>
          </a:p>
          <a:p>
            <a:pPr marL="0" indent="0">
              <a:buNone/>
            </a:pPr>
            <a:r>
              <a:rPr lang="en-US" dirty="0"/>
              <a:t>(3) leisure and tourism</a:t>
            </a:r>
            <a:endParaRPr lang="el-GR" dirty="0"/>
          </a:p>
          <a:p>
            <a:pPr marL="0" indent="0">
              <a:buNone/>
            </a:pPr>
            <a:r>
              <a:rPr lang="en-US" dirty="0"/>
              <a:t>(4) social and cultural change</a:t>
            </a:r>
            <a:endParaRPr lang="el-GR" dirty="0"/>
          </a:p>
          <a:p>
            <a:endParaRPr lang="el-GR" dirty="0"/>
          </a:p>
        </p:txBody>
      </p:sp>
    </p:spTree>
    <p:extLst>
      <p:ext uri="{BB962C8B-B14F-4D97-AF65-F5344CB8AC3E}">
        <p14:creationId xmlns:p14="http://schemas.microsoft.com/office/powerpoint/2010/main" val="1754239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632"/>
            <a:ext cx="8229600" cy="1143000"/>
          </a:xfrm>
        </p:spPr>
        <p:txBody>
          <a:bodyPr>
            <a:noAutofit/>
          </a:bodyPr>
          <a:lstStyle/>
          <a:p>
            <a:r>
              <a:rPr lang="en-GB" sz="3600" dirty="0"/>
              <a:t>Towards </a:t>
            </a:r>
            <a:r>
              <a:rPr lang="en-GB" sz="3600" dirty="0" err="1"/>
              <a:t>Chaordic</a:t>
            </a:r>
            <a:r>
              <a:rPr lang="en-GB" sz="3600" dirty="0"/>
              <a:t> Event Crisis Management: Connecting the Fragments</a:t>
            </a:r>
            <a:endParaRPr lang="el-GR" sz="3600" dirty="0"/>
          </a:p>
        </p:txBody>
      </p:sp>
      <p:graphicFrame>
        <p:nvGraphicFramePr>
          <p:cNvPr id="4" name="Διάγραμμα 3"/>
          <p:cNvGraphicFramePr/>
          <p:nvPr>
            <p:extLst>
              <p:ext uri="{D42A27DB-BD31-4B8C-83A1-F6EECF244321}">
                <p14:modId xmlns:p14="http://schemas.microsoft.com/office/powerpoint/2010/main" val="1947435045"/>
              </p:ext>
            </p:extLst>
          </p:nvPr>
        </p:nvGraphicFramePr>
        <p:xfrm>
          <a:off x="611560" y="1556792"/>
          <a:ext cx="7704856"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854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4624"/>
            <a:ext cx="8229600" cy="792088"/>
          </a:xfrm>
        </p:spPr>
        <p:txBody>
          <a:bodyPr/>
          <a:lstStyle/>
          <a:p>
            <a:r>
              <a:rPr lang="en-US" dirty="0"/>
              <a:t>Questions for Future Research</a:t>
            </a:r>
            <a:endParaRPr lang="el-GR" dirty="0"/>
          </a:p>
        </p:txBody>
      </p:sp>
      <p:sp>
        <p:nvSpPr>
          <p:cNvPr id="3" name="Θέση περιεχομένου 2"/>
          <p:cNvSpPr>
            <a:spLocks noGrp="1"/>
          </p:cNvSpPr>
          <p:nvPr>
            <p:ph idx="1"/>
          </p:nvPr>
        </p:nvSpPr>
        <p:spPr>
          <a:xfrm>
            <a:off x="179512" y="881336"/>
            <a:ext cx="8784976" cy="5932040"/>
          </a:xfrm>
        </p:spPr>
        <p:txBody>
          <a:bodyPr>
            <a:normAutofit fontScale="47500" lnSpcReduction="20000"/>
          </a:bodyPr>
          <a:lstStyle/>
          <a:p>
            <a:pPr lvl="0"/>
            <a:r>
              <a:rPr lang="en-GB" dirty="0"/>
              <a:t>In the post-pandemic period, will the events sector and ecosystem be the same, or have structural changes occurred? What are they?</a:t>
            </a:r>
            <a:endParaRPr lang="el-GR" dirty="0"/>
          </a:p>
          <a:p>
            <a:pPr lvl="0"/>
            <a:r>
              <a:rPr lang="en-GB" dirty="0"/>
              <a:t>Will hybrid and virtual events threaten the status quo, or will the sector return to its emphasis on live events? What are the implications of hybrid and virtual events for work/careers, revenue generation, audiences' experiences and satisfaction, and stakeholder support?</a:t>
            </a:r>
            <a:endParaRPr lang="el-GR" dirty="0"/>
          </a:p>
          <a:p>
            <a:pPr lvl="0"/>
            <a:r>
              <a:rPr lang="en-GB" dirty="0"/>
              <a:t>How many events will have failed, and are there now gaps to be filled through innovation?</a:t>
            </a:r>
            <a:endParaRPr lang="el-GR" dirty="0"/>
          </a:p>
          <a:p>
            <a:pPr lvl="0"/>
            <a:r>
              <a:rPr lang="en-GB" dirty="0"/>
              <a:t>Which types of events will be prioritized by cities and destinations in the recovery stage (with implications for public, private and </a:t>
            </a:r>
            <a:r>
              <a:rPr lang="en-GB" dirty="0" err="1"/>
              <a:t>nonprofit</a:t>
            </a:r>
            <a:r>
              <a:rPr lang="en-GB" dirty="0"/>
              <a:t> sectors)?</a:t>
            </a:r>
            <a:endParaRPr lang="el-GR" dirty="0"/>
          </a:p>
          <a:p>
            <a:pPr lvl="0"/>
            <a:r>
              <a:rPr lang="en-GB" dirty="0"/>
              <a:t>What are the implications of the pandemic crisis for education, training and careers in the events sector? How can students and practitioners be prepared for crisis management and worst-case scenarios?</a:t>
            </a:r>
            <a:endParaRPr lang="el-GR" dirty="0"/>
          </a:p>
          <a:p>
            <a:pPr lvl="0"/>
            <a:r>
              <a:rPr lang="en-GB" dirty="0"/>
              <a:t>What new forms of collaboration and stakeholder networking have emerged? Do these fit into the concept of event portfolio management, or enlarge it?</a:t>
            </a:r>
            <a:endParaRPr lang="el-GR" dirty="0"/>
          </a:p>
          <a:p>
            <a:pPr lvl="0"/>
            <a:r>
              <a:rPr lang="en-GB" dirty="0"/>
              <a:t>Has the well-being of workers, volunteers, owners and other stakeholders suffered during the pandemic? What are the implications for the future of education, training, work and careers?</a:t>
            </a:r>
            <a:endParaRPr lang="el-GR" dirty="0"/>
          </a:p>
          <a:p>
            <a:pPr lvl="0"/>
            <a:r>
              <a:rPr lang="en-GB" dirty="0"/>
              <a:t>Will events return to basics and adopt new, more conservative business models? Can new revenue streams be developed?</a:t>
            </a:r>
            <a:endParaRPr lang="el-GR" dirty="0"/>
          </a:p>
          <a:p>
            <a:pPr lvl="0"/>
            <a:r>
              <a:rPr lang="en-GB" dirty="0"/>
              <a:t>How should crisis and risk management evolve?</a:t>
            </a:r>
            <a:endParaRPr lang="el-GR" dirty="0"/>
          </a:p>
          <a:p>
            <a:pPr lvl="0"/>
            <a:r>
              <a:rPr lang="en-GB" dirty="0"/>
              <a:t>Has the pandemic focused or re-directed attention on value co-creation, and in what ways?</a:t>
            </a:r>
            <a:endParaRPr lang="el-GR" dirty="0"/>
          </a:p>
          <a:p>
            <a:pPr lvl="0"/>
            <a:r>
              <a:rPr lang="en-GB" dirty="0"/>
              <a:t>New collaborations have been forged and new stakeholders brought to the fore. What are the implications for event and portfolio governance? What forms of collaboration and portfolio management are most effective and efficient in terms of sustainability and resilience?</a:t>
            </a:r>
            <a:endParaRPr lang="el-GR" dirty="0"/>
          </a:p>
          <a:p>
            <a:pPr lvl="0"/>
            <a:r>
              <a:rPr lang="en-GB" dirty="0"/>
              <a:t>Stages of crisis response, recovery and resilience building have now been hypothesized and they need to be verified or amended through empirical research in many settings; what explains differences in decision-making, for example?</a:t>
            </a:r>
            <a:endParaRPr lang="el-GR" dirty="0"/>
          </a:p>
          <a:p>
            <a:pPr lvl="0"/>
            <a:r>
              <a:rPr lang="en-GB" dirty="0"/>
              <a:t>Research and theory development are required with regard to chaos theory and </a:t>
            </a:r>
            <a:r>
              <a:rPr lang="en-GB" dirty="0" err="1"/>
              <a:t>chaordic</a:t>
            </a:r>
            <a:r>
              <a:rPr lang="en-GB" dirty="0"/>
              <a:t> systems applied to events and event populations. What are the optimal pathways and events ecosystem configurations that lead to effective crisis management and recovery?</a:t>
            </a:r>
            <a:endParaRPr lang="el-GR" dirty="0"/>
          </a:p>
          <a:p>
            <a:pPr lvl="0"/>
            <a:r>
              <a:rPr lang="en-GB" dirty="0"/>
              <a:t>How does the Maturity model of the event sector relate to sustainability and resilience?</a:t>
            </a:r>
            <a:endParaRPr lang="el-GR" dirty="0"/>
          </a:p>
        </p:txBody>
      </p:sp>
    </p:spTree>
    <p:extLst>
      <p:ext uri="{BB962C8B-B14F-4D97-AF65-F5344CB8AC3E}">
        <p14:creationId xmlns:p14="http://schemas.microsoft.com/office/powerpoint/2010/main" val="41862893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495</Words>
  <Application>Microsoft Office PowerPoint</Application>
  <PresentationFormat>On-screen Show (4:3)</PresentationFormat>
  <Paragraphs>37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Θέμα του Office</vt:lpstr>
      <vt:lpstr>Crisis Management and Recovery for Events: Issues and Directions</vt:lpstr>
      <vt:lpstr>Stages in Event Crisis Management </vt:lpstr>
      <vt:lpstr>A Rounded Crisis Management Framework for Events</vt:lpstr>
      <vt:lpstr>Key Trends and Structural Transformations </vt:lpstr>
      <vt:lpstr>Towards Chaordic Event Crisis Management: Connecting the Fragments</vt:lpstr>
      <vt:lpstr>Questions for Future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Management and Recovery for Events: Issues and Directions</dc:title>
  <dc:creator>User</dc:creator>
  <cp:lastModifiedBy>Sally North</cp:lastModifiedBy>
  <cp:revision>7</cp:revision>
  <dcterms:created xsi:type="dcterms:W3CDTF">2021-02-05T01:54:04Z</dcterms:created>
  <dcterms:modified xsi:type="dcterms:W3CDTF">2021-03-23T17:08:10Z</dcterms:modified>
</cp:coreProperties>
</file>